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9" r:id="rId5"/>
    <p:sldId id="280" r:id="rId6"/>
    <p:sldId id="281" r:id="rId7"/>
    <p:sldId id="266" r:id="rId8"/>
    <p:sldId id="267" r:id="rId9"/>
    <p:sldId id="276" r:id="rId10"/>
    <p:sldId id="269" r:id="rId11"/>
    <p:sldId id="270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1BDAEE-92DC-4223-A5B1-FE0779229D85}" v="1" dt="2022-12-13T16:24:29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4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491BDAEE-92DC-4223-A5B1-FE0779229D85}"/>
    <pc:docChg chg="custSel modSld replTag delTag">
      <pc:chgData name="Mel Houseman" userId="7d6e233f-1289-4a6a-9205-ee3f8642932a" providerId="ADAL" clId="{491BDAEE-92DC-4223-A5B1-FE0779229D85}" dt="2022-12-13T16:24:34.295" v="8"/>
      <pc:docMkLst>
        <pc:docMk/>
      </pc:docMkLst>
      <pc:sldChg chg="addSp delSp modSp mod replTag delTag">
        <pc:chgData name="Mel Houseman" userId="7d6e233f-1289-4a6a-9205-ee3f8642932a" providerId="ADAL" clId="{491BDAEE-92DC-4223-A5B1-FE0779229D85}" dt="2022-12-13T16:24:34.295" v="8"/>
        <pc:sldMkLst>
          <pc:docMk/>
          <pc:sldMk cId="655534723" sldId="279"/>
        </pc:sldMkLst>
        <pc:spChg chg="mod">
          <ac:chgData name="Mel Houseman" userId="7d6e233f-1289-4a6a-9205-ee3f8642932a" providerId="ADAL" clId="{491BDAEE-92DC-4223-A5B1-FE0779229D85}" dt="2022-12-13T16:24:29.702" v="5"/>
          <ac:spMkLst>
            <pc:docMk/>
            <pc:sldMk cId="655534723" sldId="279"/>
            <ac:spMk id="10" creationId="{22025043-A1A4-948B-58B7-954C3DE0DFA1}"/>
          </ac:spMkLst>
        </pc:spChg>
        <pc:spChg chg="mod">
          <ac:chgData name="Mel Houseman" userId="7d6e233f-1289-4a6a-9205-ee3f8642932a" providerId="ADAL" clId="{491BDAEE-92DC-4223-A5B1-FE0779229D85}" dt="2022-12-13T16:24:29.702" v="5"/>
          <ac:spMkLst>
            <pc:docMk/>
            <pc:sldMk cId="655534723" sldId="279"/>
            <ac:spMk id="11" creationId="{7494C912-F784-1F46-60BB-9BB4CE0C5106}"/>
          </ac:spMkLst>
        </pc:spChg>
        <pc:spChg chg="del">
          <ac:chgData name="Mel Houseman" userId="7d6e233f-1289-4a6a-9205-ee3f8642932a" providerId="ADAL" clId="{491BDAEE-92DC-4223-A5B1-FE0779229D85}" dt="2022-12-13T16:24:28.473" v="4" actId="478"/>
          <ac:spMkLst>
            <pc:docMk/>
            <pc:sldMk cId="655534723" sldId="279"/>
            <ac:spMk id="12" creationId="{D4DFC379-EE11-136F-C330-EEF3343719F1}"/>
          </ac:spMkLst>
        </pc:spChg>
        <pc:grpChg chg="add mod ord">
          <ac:chgData name="Mel Houseman" userId="7d6e233f-1289-4a6a-9205-ee3f8642932a" providerId="ADAL" clId="{491BDAEE-92DC-4223-A5B1-FE0779229D85}" dt="2022-12-13T16:24:32.608" v="6" actId="167"/>
          <ac:grpSpMkLst>
            <pc:docMk/>
            <pc:sldMk cId="655534723" sldId="279"/>
            <ac:grpSpMk id="3" creationId="{33C7FAA0-8224-346D-B7E8-1C884C02B70B}"/>
          </ac:grpSpMkLst>
        </pc:grpChg>
      </pc:sldChg>
    </pc:docChg>
  </pc:docChgLst>
  <pc:docChgLst>
    <pc:chgData name="Mel Houseman" userId="7d6e233f-1289-4a6a-9205-ee3f8642932a" providerId="ADAL" clId="{A161D122-F1F4-4CAD-9605-BAEBBF6C01BE}"/>
    <pc:docChg chg="custSel modSld">
      <pc:chgData name="Mel Houseman" userId="7d6e233f-1289-4a6a-9205-ee3f8642932a" providerId="ADAL" clId="{A161D122-F1F4-4CAD-9605-BAEBBF6C01BE}" dt="2022-12-08T13:08:37.747" v="52" actId="478"/>
      <pc:docMkLst>
        <pc:docMk/>
      </pc:docMkLst>
      <pc:sldChg chg="replTag delTag">
        <pc:chgData name="Mel Houseman" userId="7d6e233f-1289-4a6a-9205-ee3f8642932a" providerId="ADAL" clId="{A161D122-F1F4-4CAD-9605-BAEBBF6C01BE}" dt="2022-12-08T13:08:17.153" v="47"/>
        <pc:sldMkLst>
          <pc:docMk/>
          <pc:sldMk cId="2981958359" sldId="266"/>
        </pc:sldMkLst>
      </pc:sldChg>
      <pc:sldChg chg="replTag delTag">
        <pc:chgData name="Mel Houseman" userId="7d6e233f-1289-4a6a-9205-ee3f8642932a" providerId="ADAL" clId="{A161D122-F1F4-4CAD-9605-BAEBBF6C01BE}" dt="2022-12-08T13:06:34.527" v="39"/>
        <pc:sldMkLst>
          <pc:docMk/>
          <pc:sldMk cId="1148643050" sldId="267"/>
        </pc:sldMkLst>
      </pc:sldChg>
      <pc:sldChg chg="delSp mod replTag delTag">
        <pc:chgData name="Mel Houseman" userId="7d6e233f-1289-4a6a-9205-ee3f8642932a" providerId="ADAL" clId="{A161D122-F1F4-4CAD-9605-BAEBBF6C01BE}" dt="2022-12-08T13:08:37.747" v="52" actId="478"/>
        <pc:sldMkLst>
          <pc:docMk/>
          <pc:sldMk cId="3421327502" sldId="270"/>
        </pc:sldMkLst>
        <pc:spChg chg="del">
          <ac:chgData name="Mel Houseman" userId="7d6e233f-1289-4a6a-9205-ee3f8642932a" providerId="ADAL" clId="{A161D122-F1F4-4CAD-9605-BAEBBF6C01BE}" dt="2022-12-08T13:08:37.747" v="52" actId="478"/>
          <ac:spMkLst>
            <pc:docMk/>
            <pc:sldMk cId="3421327502" sldId="270"/>
            <ac:spMk id="7" creationId="{265DD852-AA64-58D0-EFF9-E1E9B856C33F}"/>
          </ac:spMkLst>
        </pc:spChg>
      </pc:sldChg>
      <pc:sldChg chg="replTag delTag">
        <pc:chgData name="Mel Houseman" userId="7d6e233f-1289-4a6a-9205-ee3f8642932a" providerId="ADAL" clId="{A161D122-F1F4-4CAD-9605-BAEBBF6C01BE}" dt="2022-12-08T12:58:27.239" v="3"/>
        <pc:sldMkLst>
          <pc:docMk/>
          <pc:sldMk cId="3584334751" sldId="274"/>
        </pc:sldMkLst>
      </pc:sldChg>
      <pc:sldChg chg="replTag delTag">
        <pc:chgData name="Mel Houseman" userId="7d6e233f-1289-4a6a-9205-ee3f8642932a" providerId="ADAL" clId="{A161D122-F1F4-4CAD-9605-BAEBBF6C01BE}" dt="2022-12-08T13:01:06.444" v="17"/>
        <pc:sldMkLst>
          <pc:docMk/>
          <pc:sldMk cId="655534723" sldId="279"/>
        </pc:sldMkLst>
      </pc:sldChg>
      <pc:sldChg chg="replTag delTag">
        <pc:chgData name="Mel Houseman" userId="7d6e233f-1289-4a6a-9205-ee3f8642932a" providerId="ADAL" clId="{A161D122-F1F4-4CAD-9605-BAEBBF6C01BE}" dt="2022-12-08T13:01:06.445" v="19"/>
        <pc:sldMkLst>
          <pc:docMk/>
          <pc:sldMk cId="1306915028" sldId="280"/>
        </pc:sldMkLst>
      </pc:sldChg>
      <pc:sldChg chg="replTag delTag">
        <pc:chgData name="Mel Houseman" userId="7d6e233f-1289-4a6a-9205-ee3f8642932a" providerId="ADAL" clId="{A161D122-F1F4-4CAD-9605-BAEBBF6C01BE}" dt="2022-12-08T13:06:27.203" v="33"/>
        <pc:sldMkLst>
          <pc:docMk/>
          <pc:sldMk cId="1173909460" sldId="281"/>
        </pc:sldMkLst>
      </pc:sldChg>
    </pc:docChg>
  </pc:docChgLst>
  <pc:docChgLst>
    <pc:chgData name="Mel Houseman" userId="7d6e233f-1289-4a6a-9205-ee3f8642932a" providerId="ADAL" clId="{92D642D4-3AC6-4372-A9B9-C38BC09A9C42}"/>
    <pc:docChg chg="undo custSel modSld replTag delTag">
      <pc:chgData name="Mel Houseman" userId="7d6e233f-1289-4a6a-9205-ee3f8642932a" providerId="ADAL" clId="{92D642D4-3AC6-4372-A9B9-C38BC09A9C42}" dt="2022-12-09T07:35:05.341" v="206" actId="14100"/>
      <pc:docMkLst>
        <pc:docMk/>
      </pc:docMkLst>
      <pc:sldChg chg="replTag delTag">
        <pc:chgData name="Mel Houseman" userId="7d6e233f-1289-4a6a-9205-ee3f8642932a" providerId="ADAL" clId="{92D642D4-3AC6-4372-A9B9-C38BC09A9C42}" dt="2022-12-08T13:38:18.214" v="153"/>
        <pc:sldMkLst>
          <pc:docMk/>
          <pc:sldMk cId="2981958359" sldId="266"/>
        </pc:sldMkLst>
      </pc:sldChg>
      <pc:sldChg chg="replTag delTag">
        <pc:chgData name="Mel Houseman" userId="7d6e233f-1289-4a6a-9205-ee3f8642932a" providerId="ADAL" clId="{92D642D4-3AC6-4372-A9B9-C38BC09A9C42}" dt="2022-12-08T13:38:18.215" v="155"/>
        <pc:sldMkLst>
          <pc:docMk/>
          <pc:sldMk cId="1148643050" sldId="267"/>
        </pc:sldMkLst>
      </pc:sldChg>
      <pc:sldChg chg="replTag delTag">
        <pc:chgData name="Mel Houseman" userId="7d6e233f-1289-4a6a-9205-ee3f8642932a" providerId="ADAL" clId="{92D642D4-3AC6-4372-A9B9-C38BC09A9C42}" dt="2022-12-08T13:38:18.217" v="159"/>
        <pc:sldMkLst>
          <pc:docMk/>
          <pc:sldMk cId="4003868302" sldId="269"/>
        </pc:sldMkLst>
      </pc:sldChg>
      <pc:sldChg chg="modSp mod replTag delTag">
        <pc:chgData name="Mel Houseman" userId="7d6e233f-1289-4a6a-9205-ee3f8642932a" providerId="ADAL" clId="{92D642D4-3AC6-4372-A9B9-C38BC09A9C42}" dt="2022-12-09T07:35:05.341" v="206" actId="14100"/>
        <pc:sldMkLst>
          <pc:docMk/>
          <pc:sldMk cId="3421327502" sldId="270"/>
        </pc:sldMkLst>
        <pc:spChg chg="mod">
          <ac:chgData name="Mel Houseman" userId="7d6e233f-1289-4a6a-9205-ee3f8642932a" providerId="ADAL" clId="{92D642D4-3AC6-4372-A9B9-C38BC09A9C42}" dt="2022-12-09T07:35:05.341" v="206" actId="14100"/>
          <ac:spMkLst>
            <pc:docMk/>
            <pc:sldMk cId="3421327502" sldId="270"/>
            <ac:spMk id="6" creationId="{02B75B8A-94CD-F441-95F6-1DD882FFEE78}"/>
          </ac:spMkLst>
        </pc:spChg>
      </pc:sldChg>
      <pc:sldChg chg="replTag delTag">
        <pc:chgData name="Mel Houseman" userId="7d6e233f-1289-4a6a-9205-ee3f8642932a" providerId="ADAL" clId="{92D642D4-3AC6-4372-A9B9-C38BC09A9C42}" dt="2022-12-08T13:38:18.216" v="157"/>
        <pc:sldMkLst>
          <pc:docMk/>
          <pc:sldMk cId="3012468287" sldId="276"/>
        </pc:sldMkLst>
      </pc:sldChg>
      <pc:sldChg chg="replTag delTag">
        <pc:chgData name="Mel Houseman" userId="7d6e233f-1289-4a6a-9205-ee3f8642932a" providerId="ADAL" clId="{92D642D4-3AC6-4372-A9B9-C38BC09A9C42}" dt="2022-12-09T07:34:38.773" v="200"/>
        <pc:sldMkLst>
          <pc:docMk/>
          <pc:sldMk cId="655534723" sldId="279"/>
        </pc:sldMkLst>
      </pc:sldChg>
      <pc:sldChg chg="replTag delTag">
        <pc:chgData name="Mel Houseman" userId="7d6e233f-1289-4a6a-9205-ee3f8642932a" providerId="ADAL" clId="{92D642D4-3AC6-4372-A9B9-C38BC09A9C42}" dt="2022-12-08T13:38:18.211" v="149"/>
        <pc:sldMkLst>
          <pc:docMk/>
          <pc:sldMk cId="1306915028" sldId="280"/>
        </pc:sldMkLst>
      </pc:sldChg>
      <pc:sldChg chg="replTag delTag">
        <pc:chgData name="Mel Houseman" userId="7d6e233f-1289-4a6a-9205-ee3f8642932a" providerId="ADAL" clId="{92D642D4-3AC6-4372-A9B9-C38BC09A9C42}" dt="2022-12-08T13:38:18.213" v="151"/>
        <pc:sldMkLst>
          <pc:docMk/>
          <pc:sldMk cId="1173909460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9DB94-F841-4FE9-B7C1-8B257A8F1A1A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63882-9F95-4B03-9D3D-A72F997CACE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5446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8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C7FAA0-8224-346D-B7E8-1C884C02B70B}"/>
              </a:ext>
            </a:extLst>
          </p:cNvPr>
          <p:cNvGrpSpPr/>
          <p:nvPr/>
        </p:nvGrpSpPr>
        <p:grpSpPr>
          <a:xfrm>
            <a:off x="-6961" y="-1"/>
            <a:ext cx="12198961" cy="6858002"/>
            <a:chOff x="-6961" y="-1"/>
            <a:chExt cx="12198961" cy="68580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025043-A1A4-948B-58B7-954C3DE0DFA1}"/>
                </a:ext>
              </a:extLst>
            </p:cNvPr>
            <p:cNvSpPr/>
            <p:nvPr/>
          </p:nvSpPr>
          <p:spPr>
            <a:xfrm>
              <a:off x="-6961" y="1351287"/>
              <a:ext cx="12185039" cy="5506714"/>
            </a:xfrm>
            <a:prstGeom prst="rect">
              <a:avLst/>
            </a:prstGeom>
            <a:blipFill>
              <a:blip r:embed="rId3"/>
              <a:stretch>
                <a:fillRect t="-16839" r="8488" b="-181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94C912-F784-1F46-60BB-9BB4CE0C5106}"/>
                </a:ext>
              </a:extLst>
            </p:cNvPr>
            <p:cNvSpPr/>
            <p:nvPr/>
          </p:nvSpPr>
          <p:spPr>
            <a:xfrm>
              <a:off x="8394700" y="-1"/>
              <a:ext cx="3797300" cy="6858001"/>
            </a:xfrm>
            <a:prstGeom prst="rect">
              <a:avLst/>
            </a:prstGeom>
            <a:gradFill flip="none" rotWithShape="1">
              <a:gsLst>
                <a:gs pos="24000">
                  <a:schemeClr val="bg1">
                    <a:lumMod val="10000"/>
                    <a:lumOff val="90000"/>
                    <a:alpha val="0"/>
                  </a:schemeClr>
                </a:gs>
                <a:gs pos="66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57882" b="-25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Information processing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91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r>
              <a:rPr lang="en-ZA" sz="11500" dirty="0">
                <a:solidFill>
                  <a:srgbClr val="FFFFFF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429000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1: Browsing, searching and filtering data, information and digital content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90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648B4-3289-2DDA-036D-D871BBBAE93C}"/>
              </a:ext>
            </a:extLst>
          </p:cNvPr>
          <p:cNvSpPr/>
          <p:nvPr/>
        </p:nvSpPr>
        <p:spPr>
          <a:xfrm>
            <a:off x="7421880" y="0"/>
            <a:ext cx="4770120" cy="6858000"/>
          </a:xfrm>
          <a:prstGeom prst="rect">
            <a:avLst/>
          </a:prstGeom>
          <a:blipFill>
            <a:blip r:embed="rId3"/>
            <a:srcRect/>
            <a:stretch>
              <a:fillRect l="-59390" r="-593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Main concepts: IT, ICT, and Internet </a:t>
            </a:r>
            <a:r>
              <a:rPr lang="en-GB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IT (Information Technology)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The hardware (all devices or machines), software (computer programs), and computer networks (computers connected to each other).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ICT (Information and Communication Technology)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The transfer and use of information using IT.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The internet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The global system made up of interconnected computers and computer.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 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648B4-3289-2DDA-036D-D871BBBAE93C}"/>
              </a:ext>
            </a:extLst>
          </p:cNvPr>
          <p:cNvSpPr/>
          <p:nvPr/>
        </p:nvSpPr>
        <p:spPr>
          <a:xfrm>
            <a:off x="0" y="0"/>
            <a:ext cx="4770120" cy="6858000"/>
          </a:xfrm>
          <a:prstGeom prst="rect">
            <a:avLst/>
          </a:prstGeom>
          <a:blipFill>
            <a:blip r:embed="rId3"/>
            <a:srcRect/>
            <a:stretch>
              <a:fillRect l="-57872" r="-578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30688" y="94456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Searching online </a:t>
            </a:r>
            <a:r>
              <a:rPr lang="en-GB" dirty="0"/>
              <a:t>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5404168" y="2973452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Search engine: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Specialised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website that searches for information across the internet.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Search terms: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words or phrases that you use to search for information online.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Search results: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 list of websites, or photos or videos, that a search engine shows you when you search.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64225D-4C59-A18E-4F66-DBF461EA0077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How to start searching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313EC-3604-F118-F71D-636E47B4E0BA}"/>
              </a:ext>
            </a:extLst>
          </p:cNvPr>
          <p:cNvSpPr txBox="1"/>
          <p:nvPr/>
        </p:nvSpPr>
        <p:spPr>
          <a:xfrm>
            <a:off x="1005840" y="2680294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To start a search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click on a browser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such as Edge, Firefox, or Chrome.</a:t>
            </a:r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 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031D6-F723-BD9C-1B76-9F8A81BE80F5}"/>
              </a:ext>
            </a:extLst>
          </p:cNvPr>
          <p:cNvSpPr txBox="1"/>
          <p:nvPr/>
        </p:nvSpPr>
        <p:spPr>
          <a:xfrm>
            <a:off x="4587240" y="2671608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Go to the search engine's homepage and 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type your search terms into the text box. </a:t>
            </a: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5F2D9-D8B2-EB92-8191-F8339AF63138}"/>
              </a:ext>
            </a:extLst>
          </p:cNvPr>
          <p:cNvSpPr txBox="1"/>
          <p:nvPr/>
        </p:nvSpPr>
        <p:spPr>
          <a:xfrm>
            <a:off x="8146863" y="2671608"/>
            <a:ext cx="3017520" cy="2684324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720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To see your results, 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press Enter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or you can click an icon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, such as the Google Search button or a magnifying glass. 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E2EE0020-EA97-F34E-9329-1E07412B644C}"/>
              </a:ext>
            </a:extLst>
          </p:cNvPr>
          <p:cNvSpPr/>
          <p:nvPr/>
        </p:nvSpPr>
        <p:spPr>
          <a:xfrm>
            <a:off x="3994626" y="3530556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506A4D-3785-6AD9-D519-960D3E3D1888}"/>
              </a:ext>
            </a:extLst>
          </p:cNvPr>
          <p:cNvSpPr/>
          <p:nvPr/>
        </p:nvSpPr>
        <p:spPr>
          <a:xfrm>
            <a:off x="19431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63639B-2A9B-5BFB-8854-F1A0F525B652}"/>
              </a:ext>
            </a:extLst>
          </p:cNvPr>
          <p:cNvSpPr/>
          <p:nvPr/>
        </p:nvSpPr>
        <p:spPr>
          <a:xfrm>
            <a:off x="55245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920FF-5249-5F3D-80D1-2B3EACE95F86}"/>
              </a:ext>
            </a:extLst>
          </p:cNvPr>
          <p:cNvSpPr/>
          <p:nvPr/>
        </p:nvSpPr>
        <p:spPr>
          <a:xfrm>
            <a:off x="9105900" y="1671320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B6FCC93A-456B-C62C-D347-02BAC61DAD1F}"/>
              </a:ext>
            </a:extLst>
          </p:cNvPr>
          <p:cNvSpPr/>
          <p:nvPr/>
        </p:nvSpPr>
        <p:spPr>
          <a:xfrm>
            <a:off x="7614126" y="3530556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46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648B4-3289-2DDA-036D-D871BBBAE93C}"/>
              </a:ext>
            </a:extLst>
          </p:cNvPr>
          <p:cNvSpPr/>
          <p:nvPr/>
        </p:nvSpPr>
        <p:spPr>
          <a:xfrm>
            <a:off x="7421880" y="0"/>
            <a:ext cx="4770120" cy="6858000"/>
          </a:xfrm>
          <a:prstGeom prst="rect">
            <a:avLst/>
          </a:prstGeom>
          <a:solidFill>
            <a:srgbClr val="112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E50A7-9F82-ECA0-10BA-E54BB0DCEBFD}"/>
              </a:ext>
            </a:extLst>
          </p:cNvPr>
          <p:cNvSpPr/>
          <p:nvPr/>
        </p:nvSpPr>
        <p:spPr>
          <a:xfrm>
            <a:off x="7421880" y="0"/>
            <a:ext cx="4770120" cy="6858000"/>
          </a:xfrm>
          <a:prstGeom prst="rect">
            <a:avLst/>
          </a:prstGeom>
          <a:blipFill>
            <a:blip r:embed="rId3"/>
            <a:stretch>
              <a:fillRect l="-36422" t="16821" r="-455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Search </a:t>
            </a:r>
            <a:r>
              <a:rPr lang="en-US"/>
              <a:t>strategies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Keep it simple: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 simple search term is better for getting specific results. For example: beans recipe.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Consider suggestions: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As you type, the search engine may give you suggestions. These can be useful and improve the quality of your results. 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Use natural language: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can type questions directly into a search engine, for example: “What do cats eat” or “Directions from X to X”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B20F0-075C-C615-A164-E82F969B1210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86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2"/>
                </a:solidFill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Skills to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practise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49388"/>
            <a:ext cx="101171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Identify key words for an advanced search.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Search using </a:t>
            </a:r>
            <a:r>
              <a:rPr lang="en-GB" sz="1800" b="1" dirty="0">
                <a:solidFill>
                  <a:schemeClr val="bg1"/>
                </a:solidFill>
              </a:rPr>
              <a:t>more than one search engine</a:t>
            </a:r>
            <a:r>
              <a:rPr lang="en-GB" sz="1800" dirty="0">
                <a:solidFill>
                  <a:schemeClr val="bg1"/>
                </a:solidFill>
              </a:rPr>
              <a:t>. For example, use Firefox and Google to search with the same key words and compare the results.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Subscribe to a vlog and monitor the updates. Choose a YouTube vlog that you like.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Identify one suitable website that provides the best result from your search. 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393</Words>
  <Application>Microsoft Office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4</cp:revision>
  <dcterms:created xsi:type="dcterms:W3CDTF">2022-10-18T08:17:32Z</dcterms:created>
  <dcterms:modified xsi:type="dcterms:W3CDTF">2022-12-13T16:24:38Z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